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59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88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29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3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3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0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65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8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52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79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02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1AE4-2274-42E5-8BBB-A59A909735CE}" type="datetimeFigureOut">
              <a:rPr lang="en-IN" smtClean="0"/>
              <a:t>17-12-2024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955E-A195-460A-ABF7-BD19FEF42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09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13B88-86DE-09BF-42C7-F33E8790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4" y="438733"/>
            <a:ext cx="1479045" cy="1317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06BA6-7438-3C7B-BAFF-682490AE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16" y="4155412"/>
            <a:ext cx="3139712" cy="203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554F06-1F5A-AA3A-6EC5-11EEF8C5A7FC}"/>
              </a:ext>
            </a:extLst>
          </p:cNvPr>
          <p:cNvSpPr txBox="1"/>
          <p:nvPr/>
        </p:nvSpPr>
        <p:spPr>
          <a:xfrm>
            <a:off x="1814148" y="1685230"/>
            <a:ext cx="4516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Refresher Course On “C Programming”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830F6-1922-F21E-7532-60CDBE12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43" y="1829030"/>
            <a:ext cx="6378493" cy="270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C8FE39-F33B-3EB7-4CAA-E94DCF77F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689" y="4042369"/>
            <a:ext cx="3247333" cy="2260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A5F8E1-2BF4-1DBA-F6DD-AFD30EE4E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240" y="3959183"/>
            <a:ext cx="4174417" cy="2018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CEC969-5DA0-D76C-42B9-5B5483740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1811" y="2051769"/>
            <a:ext cx="1906427" cy="2103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5C390C-62EB-6705-979A-A757D3B78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0245" y="1851888"/>
            <a:ext cx="1906427" cy="2011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1E75C2-EB30-FD1E-B28F-DD61F8B108B3}"/>
              </a:ext>
            </a:extLst>
          </p:cNvPr>
          <p:cNvSpPr txBox="1"/>
          <p:nvPr/>
        </p:nvSpPr>
        <p:spPr>
          <a:xfrm>
            <a:off x="2813300" y="880634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Student Development Program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79BE-764B-F288-F89F-EB04393D359A}"/>
              </a:ext>
            </a:extLst>
          </p:cNvPr>
          <p:cNvSpPr/>
          <p:nvPr/>
        </p:nvSpPr>
        <p:spPr>
          <a:xfrm>
            <a:off x="7413036" y="5977366"/>
            <a:ext cx="4174417" cy="5277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Selected Activities Such As C Programming and GATE Awareness Program 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EE88CA-1A4A-2074-A2F4-13615226E8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8" y="325859"/>
            <a:ext cx="1589509" cy="13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2FB5A-A90E-3175-E133-1C65A48B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48" y="264289"/>
            <a:ext cx="1358032" cy="1209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E88CA-1A4A-2074-A2F4-13615226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5497"/>
            <a:ext cx="1589509" cy="1390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9" y="1825625"/>
            <a:ext cx="3306429" cy="453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E75C2-EB30-FD1E-B28F-DD61F8B108B3}"/>
              </a:ext>
            </a:extLst>
          </p:cNvPr>
          <p:cNvSpPr txBox="1"/>
          <p:nvPr/>
        </p:nvSpPr>
        <p:spPr>
          <a:xfrm>
            <a:off x="2813300" y="880634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Student Development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65" y="1682830"/>
            <a:ext cx="3334215" cy="467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118" y="4578866"/>
            <a:ext cx="3200847" cy="178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638" y="1825625"/>
            <a:ext cx="3761684" cy="205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2279BE-764B-F288-F89F-EB04393D359A}"/>
              </a:ext>
            </a:extLst>
          </p:cNvPr>
          <p:cNvSpPr/>
          <p:nvPr/>
        </p:nvSpPr>
        <p:spPr>
          <a:xfrm>
            <a:off x="4151647" y="4021560"/>
            <a:ext cx="3735053" cy="527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Technical Activities for Students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425A1A-C02F-24B4-8F5A-E77F0063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4" y="401410"/>
            <a:ext cx="1479045" cy="1317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D0E93A-EF4F-2615-F2CB-990E14CAD0C7}"/>
              </a:ext>
            </a:extLst>
          </p:cNvPr>
          <p:cNvSpPr txBox="1"/>
          <p:nvPr/>
        </p:nvSpPr>
        <p:spPr>
          <a:xfrm>
            <a:off x="2813300" y="880634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Student Development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0FCED-9153-8956-AC7F-AD1E12460AD7}"/>
              </a:ext>
            </a:extLst>
          </p:cNvPr>
          <p:cNvSpPr/>
          <p:nvPr/>
        </p:nvSpPr>
        <p:spPr>
          <a:xfrm>
            <a:off x="757238" y="3165112"/>
            <a:ext cx="3378198" cy="12354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Department of Computer Engineering has Organized National Level </a:t>
            </a:r>
          </a:p>
          <a:p>
            <a:pPr algn="ctr"/>
            <a:r>
              <a:rPr lang="en-US" sz="2000" b="1" dirty="0" smtClean="0"/>
              <a:t>24 </a:t>
            </a:r>
            <a:r>
              <a:rPr lang="en-US" sz="2000" b="1" dirty="0" err="1" smtClean="0"/>
              <a:t>Hrs</a:t>
            </a:r>
            <a:r>
              <a:rPr lang="en-US" sz="2000" b="1" dirty="0" smtClean="0"/>
              <a:t> Hackathon</a:t>
            </a:r>
            <a:endParaRPr lang="en-IN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EE88CA-1A4A-2074-A2F4-13615226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8" y="416402"/>
            <a:ext cx="1589509" cy="13901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6" y="1825625"/>
            <a:ext cx="7218363" cy="445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64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2FB5A-A90E-3175-E133-1C65A48B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48" y="264289"/>
            <a:ext cx="1358032" cy="1209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E88CA-1A4A-2074-A2F4-13615226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5497"/>
            <a:ext cx="1589509" cy="139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333" y="2976155"/>
            <a:ext cx="3595755" cy="264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E75C2-EB30-FD1E-B28F-DD61F8B108B3}"/>
              </a:ext>
            </a:extLst>
          </p:cNvPr>
          <p:cNvSpPr txBox="1"/>
          <p:nvPr/>
        </p:nvSpPr>
        <p:spPr>
          <a:xfrm>
            <a:off x="2813299" y="879645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Student Development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37" y="2181811"/>
            <a:ext cx="6735115" cy="422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2279BE-764B-F288-F89F-EB04393D359A}"/>
              </a:ext>
            </a:extLst>
          </p:cNvPr>
          <p:cNvSpPr/>
          <p:nvPr/>
        </p:nvSpPr>
        <p:spPr>
          <a:xfrm>
            <a:off x="1860397" y="1538821"/>
            <a:ext cx="9154691" cy="527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Social Awareness Activity as Anti-Ragging Week Activity: Slogan and Essay Writing Competition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Drawing Competition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1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51" y="4498993"/>
            <a:ext cx="224790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032"/>
          <a:stretch/>
        </p:blipFill>
        <p:spPr>
          <a:xfrm>
            <a:off x="722620" y="4434621"/>
            <a:ext cx="2280674" cy="19441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FB5A-A90E-3175-E133-1C65A48B5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48" y="264289"/>
            <a:ext cx="1358032" cy="1209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E88CA-1A4A-2074-A2F4-13615226E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5497"/>
            <a:ext cx="1589509" cy="1390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E75C2-EB30-FD1E-B28F-DD61F8B108B3}"/>
              </a:ext>
            </a:extLst>
          </p:cNvPr>
          <p:cNvSpPr txBox="1"/>
          <p:nvPr/>
        </p:nvSpPr>
        <p:spPr>
          <a:xfrm>
            <a:off x="2813300" y="880634"/>
            <a:ext cx="6403911" cy="461665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opperplate Gothic Light" panose="020E0507020206020404" pitchFamily="34" charset="0"/>
              </a:rPr>
              <a:t>Student Development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329" y="2080305"/>
            <a:ext cx="3886742" cy="282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929" y="2013193"/>
            <a:ext cx="4039164" cy="282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2279BE-764B-F288-F89F-EB04393D359A}"/>
              </a:ext>
            </a:extLst>
          </p:cNvPr>
          <p:cNvSpPr/>
          <p:nvPr/>
        </p:nvSpPr>
        <p:spPr>
          <a:xfrm>
            <a:off x="4594560" y="5249520"/>
            <a:ext cx="3735053" cy="527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Selective Activities as Crossword Puzzle and Vedic </a:t>
            </a:r>
            <a:r>
              <a:rPr lang="en-US" dirty="0" err="1" smtClean="0">
                <a:solidFill>
                  <a:srgbClr val="002060"/>
                </a:solidFill>
              </a:rPr>
              <a:t>Maths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Makarand Shahade (Dr.)</dc:creator>
  <cp:lastModifiedBy>Makarand Shahade (Dr.)</cp:lastModifiedBy>
  <cp:revision>1</cp:revision>
  <dcterms:created xsi:type="dcterms:W3CDTF">2024-12-17T11:19:07Z</dcterms:created>
  <dcterms:modified xsi:type="dcterms:W3CDTF">2024-12-17T11:19:18Z</dcterms:modified>
</cp:coreProperties>
</file>